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91" r:id="rId2"/>
    <p:sldId id="292" r:id="rId3"/>
    <p:sldId id="293" r:id="rId4"/>
    <p:sldId id="294" r:id="rId5"/>
    <p:sldId id="269" r:id="rId6"/>
    <p:sldId id="271" r:id="rId7"/>
    <p:sldId id="295" r:id="rId8"/>
    <p:sldId id="296" r:id="rId9"/>
    <p:sldId id="268" r:id="rId10"/>
    <p:sldId id="285" r:id="rId11"/>
    <p:sldId id="273" r:id="rId12"/>
    <p:sldId id="290" r:id="rId13"/>
    <p:sldId id="276" r:id="rId14"/>
    <p:sldId id="297" r:id="rId15"/>
    <p:sldId id="298" r:id="rId16"/>
    <p:sldId id="299" r:id="rId17"/>
    <p:sldId id="302" r:id="rId18"/>
    <p:sldId id="286" r:id="rId19"/>
    <p:sldId id="277" r:id="rId2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9933"/>
    <a:srgbClr val="735B9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809" autoAdjust="0"/>
    <p:restoredTop sz="91776" autoAdjust="0"/>
  </p:normalViewPr>
  <p:slideViewPr>
    <p:cSldViewPr snapToGrid="0">
      <p:cViewPr>
        <p:scale>
          <a:sx n="60" d="100"/>
          <a:sy n="60" d="100"/>
        </p:scale>
        <p:origin x="-72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4F83BB-3943-4D88-B8E9-018F264908FB}" type="datetimeFigureOut">
              <a:rPr lang="pt-BR" smtClean="0"/>
              <a:pPr/>
              <a:t>30/08/2020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5EE92D-AC83-4BA1-A961-54ADEC38D1D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600141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Quem</a:t>
            </a:r>
            <a:r>
              <a:rPr lang="pt-BR" baseline="0" dirty="0" smtClean="0"/>
              <a:t> já se acostumou com todos esses ícones </a:t>
            </a:r>
          </a:p>
          <a:p>
            <a:endParaRPr lang="pt-BR" baseline="0" dirty="0" smtClean="0"/>
          </a:p>
          <a:p>
            <a:r>
              <a:rPr lang="pt-BR" baseline="0" dirty="0" smtClean="0"/>
              <a:t>Quero falar da minha satisfação e surpresa inclusive, do quanto os educadores mergulharam de cara nessas ferramentas.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EE92D-AC83-4BA1-A961-54ADEC38D1D7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208041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76D89-8119-481A-9305-54D56E6B1700}" type="datetimeFigureOut">
              <a:rPr lang="pt-BR" smtClean="0"/>
              <a:pPr/>
              <a:t>30/08/2020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7454-57AF-4570-874F-00E15D30668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7976912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76D89-8119-481A-9305-54D56E6B1700}" type="datetimeFigureOut">
              <a:rPr lang="pt-BR" smtClean="0"/>
              <a:pPr/>
              <a:t>30/08/2020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7454-57AF-4570-874F-00E15D30668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161711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76D89-8119-481A-9305-54D56E6B1700}" type="datetimeFigureOut">
              <a:rPr lang="pt-BR" smtClean="0"/>
              <a:pPr/>
              <a:t>30/08/2020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7454-57AF-4570-874F-00E15D30668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8717338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76D89-8119-481A-9305-54D56E6B1700}" type="datetimeFigureOut">
              <a:rPr lang="pt-BR" smtClean="0"/>
              <a:pPr/>
              <a:t>30/08/2020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7454-57AF-4570-874F-00E15D30668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5274454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76D89-8119-481A-9305-54D56E6B1700}" type="datetimeFigureOut">
              <a:rPr lang="pt-BR" smtClean="0"/>
              <a:pPr/>
              <a:t>30/08/2020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7454-57AF-4570-874F-00E15D30668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0872131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76D89-8119-481A-9305-54D56E6B1700}" type="datetimeFigureOut">
              <a:rPr lang="pt-BR" smtClean="0"/>
              <a:pPr/>
              <a:t>30/08/2020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7454-57AF-4570-874F-00E15D30668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2023780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76D89-8119-481A-9305-54D56E6B1700}" type="datetimeFigureOut">
              <a:rPr lang="pt-BR" smtClean="0"/>
              <a:pPr/>
              <a:t>30/08/2020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7454-57AF-4570-874F-00E15D30668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7673882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76D89-8119-481A-9305-54D56E6B1700}" type="datetimeFigureOut">
              <a:rPr lang="pt-BR" smtClean="0"/>
              <a:pPr/>
              <a:t>30/08/2020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7454-57AF-4570-874F-00E15D30668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7191490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76D89-8119-481A-9305-54D56E6B1700}" type="datetimeFigureOut">
              <a:rPr lang="pt-BR" smtClean="0"/>
              <a:pPr/>
              <a:t>30/08/2020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7454-57AF-4570-874F-00E15D30668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9861239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76D89-8119-481A-9305-54D56E6B1700}" type="datetimeFigureOut">
              <a:rPr lang="pt-BR" smtClean="0"/>
              <a:pPr/>
              <a:t>30/08/2020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7454-57AF-4570-874F-00E15D30668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0770075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76D89-8119-481A-9305-54D56E6B1700}" type="datetimeFigureOut">
              <a:rPr lang="pt-BR" smtClean="0"/>
              <a:pPr/>
              <a:t>30/08/2020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7454-57AF-4570-874F-00E15D30668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7718388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76D89-8119-481A-9305-54D56E6B1700}" type="datetimeFigureOut">
              <a:rPr lang="pt-BR" smtClean="0"/>
              <a:pPr/>
              <a:t>30/08/2020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07454-57AF-4570-874F-00E15D30668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454784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1546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293" y="1604059"/>
            <a:ext cx="7038193" cy="92426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057" y="3118906"/>
            <a:ext cx="2782534" cy="352760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5679" y="3275463"/>
            <a:ext cx="2663547" cy="337105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9899" y="2739805"/>
            <a:ext cx="2521528" cy="395627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9852" y="3845908"/>
            <a:ext cx="3196883" cy="27972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681228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5" name="Picture 8" descr="C:\Users\User\Downloads\Logo-GENIOS Colorido.png"/>
          <p:cNvPicPr>
            <a:picLocks noChangeAspect="1" noChangeArrowheads="1"/>
          </p:cNvPicPr>
          <p:nvPr/>
        </p:nvPicPr>
        <p:blipFill>
          <a:blip r:embed="rId3" cstate="print">
            <a:lum bright="70000" contrast="40000"/>
          </a:blip>
          <a:srcRect r="835"/>
          <a:stretch>
            <a:fillRect/>
          </a:stretch>
        </p:blipFill>
        <p:spPr bwMode="auto">
          <a:xfrm>
            <a:off x="7029450" y="0"/>
            <a:ext cx="2885858" cy="1081100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189186" y="2813070"/>
            <a:ext cx="499766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 smtClean="0">
                <a:solidFill>
                  <a:srgbClr val="735B97"/>
                </a:solidFill>
              </a:rPr>
              <a:t>Estou com muitas saudades de </a:t>
            </a:r>
            <a:r>
              <a:rPr lang="pt-BR" b="1" dirty="0" err="1" smtClean="0">
                <a:solidFill>
                  <a:srgbClr val="735B97"/>
                </a:solidFill>
              </a:rPr>
              <a:t>vc</a:t>
            </a:r>
            <a:r>
              <a:rPr lang="pt-BR" b="1" dirty="0" smtClean="0">
                <a:solidFill>
                  <a:srgbClr val="735B97"/>
                </a:solidFill>
              </a:rPr>
              <a:t> tia </a:t>
            </a:r>
            <a:r>
              <a:rPr lang="pt-BR" b="1" dirty="0" err="1" smtClean="0">
                <a:solidFill>
                  <a:srgbClr val="735B97"/>
                </a:solidFill>
              </a:rPr>
              <a:t>Quézia</a:t>
            </a:r>
            <a:r>
              <a:rPr lang="pt-BR" b="1" dirty="0" smtClean="0">
                <a:solidFill>
                  <a:srgbClr val="735B97"/>
                </a:solidFill>
              </a:rPr>
              <a:t>. Espero logo,logo podermos estarmos juntos novamente</a:t>
            </a:r>
            <a:r>
              <a:rPr lang="pt-BR" b="1" dirty="0" err="1" smtClean="0">
                <a:solidFill>
                  <a:srgbClr val="735B97"/>
                </a:solidFill>
              </a:rPr>
              <a:t>😍</a:t>
            </a:r>
            <a:r>
              <a:rPr lang="pt-BR" b="1" dirty="0" smtClean="0">
                <a:solidFill>
                  <a:srgbClr val="735B97"/>
                </a:solidFill>
              </a:rPr>
              <a:t>.Se cuida ,afinal </a:t>
            </a:r>
            <a:r>
              <a:rPr lang="pt-BR" b="1" dirty="0" err="1" smtClean="0">
                <a:solidFill>
                  <a:srgbClr val="735B97"/>
                </a:solidFill>
              </a:rPr>
              <a:t>vc</a:t>
            </a:r>
            <a:r>
              <a:rPr lang="pt-BR" b="1" dirty="0" smtClean="0">
                <a:solidFill>
                  <a:srgbClr val="735B97"/>
                </a:solidFill>
              </a:rPr>
              <a:t> está esperando um bebê ,e está no grupo de risco.Juntos venceremos essa batalha.#</a:t>
            </a:r>
            <a:r>
              <a:rPr lang="pt-BR" b="1" dirty="0" err="1" smtClean="0">
                <a:solidFill>
                  <a:srgbClr val="735B97"/>
                </a:solidFill>
              </a:rPr>
              <a:t>Fiqueemcasa</a:t>
            </a:r>
            <a:r>
              <a:rPr lang="pt-BR" b="1" dirty="0" smtClean="0">
                <a:solidFill>
                  <a:srgbClr val="735B97"/>
                </a:solidFill>
              </a:rPr>
              <a:t>!!</a:t>
            </a:r>
          </a:p>
          <a:p>
            <a:pPr algn="just"/>
            <a:endParaRPr lang="pt-BR" b="1" dirty="0" smtClean="0">
              <a:solidFill>
                <a:srgbClr val="735B97"/>
              </a:solidFill>
            </a:endParaRPr>
          </a:p>
          <a:p>
            <a:pPr algn="just"/>
            <a:r>
              <a:rPr lang="pt-BR" b="1" dirty="0" smtClean="0">
                <a:solidFill>
                  <a:srgbClr val="735B97"/>
                </a:solidFill>
              </a:rPr>
              <a:t>Enzo da silva</a:t>
            </a:r>
          </a:p>
          <a:p>
            <a:pPr algn="just"/>
            <a:r>
              <a:rPr lang="pt-BR" b="1" dirty="0" smtClean="0">
                <a:solidFill>
                  <a:srgbClr val="735B97"/>
                </a:solidFill>
              </a:rPr>
              <a:t>EMEI </a:t>
            </a:r>
            <a:r>
              <a:rPr lang="pt-BR" b="1" dirty="0" smtClean="0">
                <a:solidFill>
                  <a:srgbClr val="735B97"/>
                </a:solidFill>
              </a:rPr>
              <a:t>Monteiro </a:t>
            </a:r>
            <a:r>
              <a:rPr lang="pt-BR" b="1" dirty="0" smtClean="0">
                <a:solidFill>
                  <a:srgbClr val="735B97"/>
                </a:solidFill>
              </a:rPr>
              <a:t>Lobato</a:t>
            </a:r>
          </a:p>
          <a:p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5906813" y="2744414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t-BR" b="1" dirty="0" smtClean="0">
                <a:solidFill>
                  <a:srgbClr val="735B97"/>
                </a:solidFill>
              </a:rPr>
              <a:t>Querida professora KÁTIA que saudade de você estou com muita saudade aqui na minha </a:t>
            </a:r>
            <a:r>
              <a:rPr lang="pt-BR" b="1" dirty="0" err="1" smtClean="0">
                <a:solidFill>
                  <a:srgbClr val="735B97"/>
                </a:solidFill>
              </a:rPr>
              <a:t>🏠</a:t>
            </a:r>
            <a:r>
              <a:rPr lang="pt-BR" b="1" dirty="0" smtClean="0">
                <a:solidFill>
                  <a:srgbClr val="735B97"/>
                </a:solidFill>
              </a:rPr>
              <a:t> de você esse </a:t>
            </a:r>
            <a:r>
              <a:rPr lang="pt-BR" b="1" dirty="0" err="1" smtClean="0">
                <a:solidFill>
                  <a:srgbClr val="735B97"/>
                </a:solidFill>
              </a:rPr>
              <a:t>coronavirus</a:t>
            </a:r>
            <a:r>
              <a:rPr lang="pt-BR" b="1" dirty="0" smtClean="0">
                <a:solidFill>
                  <a:srgbClr val="735B97"/>
                </a:solidFill>
              </a:rPr>
              <a:t> vai passar logo e nós vai poder se reencontrar , te amo demais </a:t>
            </a:r>
            <a:r>
              <a:rPr lang="pt-BR" b="1" dirty="0" err="1" smtClean="0">
                <a:solidFill>
                  <a:srgbClr val="735B97"/>
                </a:solidFill>
              </a:rPr>
              <a:t>😍</a:t>
            </a:r>
            <a:r>
              <a:rPr lang="pt-BR" b="1" dirty="0" smtClean="0">
                <a:solidFill>
                  <a:srgbClr val="735B97"/>
                </a:solidFill>
              </a:rPr>
              <a:t> você é a melhor professora da minha vida até hoje </a:t>
            </a:r>
            <a:r>
              <a:rPr lang="pt-BR" b="1" dirty="0" err="1" smtClean="0">
                <a:solidFill>
                  <a:srgbClr val="735B97"/>
                </a:solidFill>
              </a:rPr>
              <a:t>💖</a:t>
            </a:r>
            <a:r>
              <a:rPr lang="pt-BR" b="1" dirty="0" smtClean="0">
                <a:solidFill>
                  <a:srgbClr val="735B97"/>
                </a:solidFill>
              </a:rPr>
              <a:t> se a vida fosse boa teria sol todo dia</a:t>
            </a:r>
            <a:r>
              <a:rPr lang="pt-BR" b="1" dirty="0" err="1" smtClean="0">
                <a:solidFill>
                  <a:srgbClr val="735B97"/>
                </a:solidFill>
              </a:rPr>
              <a:t>🌞</a:t>
            </a:r>
            <a:r>
              <a:rPr lang="pt-BR" b="1" dirty="0" smtClean="0">
                <a:solidFill>
                  <a:srgbClr val="735B97"/>
                </a:solidFill>
              </a:rPr>
              <a:t> tenha fé que essa doença vai passar logo. Obrigado por tudo tia Kátia todo vai passar eu te amo muito </a:t>
            </a:r>
            <a:r>
              <a:rPr lang="pt-BR" b="1" dirty="0" err="1" smtClean="0">
                <a:solidFill>
                  <a:srgbClr val="735B97"/>
                </a:solidFill>
              </a:rPr>
              <a:t>muito</a:t>
            </a:r>
            <a:r>
              <a:rPr lang="pt-BR" b="1" dirty="0" smtClean="0">
                <a:solidFill>
                  <a:srgbClr val="735B97"/>
                </a:solidFill>
              </a:rPr>
              <a:t> </a:t>
            </a:r>
            <a:r>
              <a:rPr lang="pt-BR" b="1" dirty="0" err="1" smtClean="0">
                <a:solidFill>
                  <a:srgbClr val="735B97"/>
                </a:solidFill>
              </a:rPr>
              <a:t>muito</a:t>
            </a:r>
            <a:r>
              <a:rPr lang="pt-BR" b="1" dirty="0" smtClean="0">
                <a:solidFill>
                  <a:srgbClr val="735B97"/>
                </a:solidFill>
              </a:rPr>
              <a:t> mesmo obrigada por tudo </a:t>
            </a:r>
            <a:r>
              <a:rPr lang="pt-BR" b="1" dirty="0" err="1" smtClean="0">
                <a:solidFill>
                  <a:srgbClr val="735B97"/>
                </a:solidFill>
              </a:rPr>
              <a:t>💖</a:t>
            </a:r>
            <a:endParaRPr lang="pt-BR" b="1" dirty="0" smtClean="0">
              <a:solidFill>
                <a:srgbClr val="735B97"/>
              </a:solidFill>
            </a:endParaRPr>
          </a:p>
          <a:p>
            <a:pPr algn="just"/>
            <a:endParaRPr lang="pt-BR" b="1" dirty="0" smtClean="0">
              <a:solidFill>
                <a:srgbClr val="735B97"/>
              </a:solidFill>
            </a:endParaRPr>
          </a:p>
          <a:p>
            <a:pPr algn="just"/>
            <a:r>
              <a:rPr lang="pt-BR" b="1" dirty="0" smtClean="0">
                <a:solidFill>
                  <a:srgbClr val="735B97"/>
                </a:solidFill>
              </a:rPr>
              <a:t>GLEICY VITÓRIA DE FRANÇA CARDOSO.</a:t>
            </a:r>
          </a:p>
          <a:p>
            <a:pPr algn="just"/>
            <a:r>
              <a:rPr lang="pt-BR" b="1" dirty="0" smtClean="0">
                <a:solidFill>
                  <a:srgbClr val="735B97"/>
                </a:solidFill>
              </a:rPr>
              <a:t>Escola Municipal da Paz</a:t>
            </a:r>
            <a:endParaRPr lang="pt-BR" b="1" dirty="0">
              <a:solidFill>
                <a:srgbClr val="735B97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36483" y="5864772"/>
            <a:ext cx="4745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solidFill>
                  <a:srgbClr val="FF9933"/>
                </a:solidFill>
              </a:rPr>
              <a:t>2/4825 recados</a:t>
            </a:r>
            <a:endParaRPr lang="pt-BR" sz="4000" b="1" dirty="0">
              <a:solidFill>
                <a:srgbClr val="FF9933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rcRect t="10187"/>
          <a:stretch>
            <a:fillRect/>
          </a:stretch>
        </p:blipFill>
        <p:spPr>
          <a:xfrm>
            <a:off x="-1828801" y="3121573"/>
            <a:ext cx="9691810" cy="3076628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93450" y="2432324"/>
            <a:ext cx="649605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aixaDeTexto 6"/>
          <p:cNvSpPr txBox="1"/>
          <p:nvPr/>
        </p:nvSpPr>
        <p:spPr>
          <a:xfrm>
            <a:off x="1891861" y="1150883"/>
            <a:ext cx="7425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b="1" dirty="0" smtClean="0">
                <a:solidFill>
                  <a:srgbClr val="735B97"/>
                </a:solidFill>
              </a:rPr>
              <a:t>Quase 38mil acessos as atividades online da Matemática Inteligente </a:t>
            </a:r>
            <a:endParaRPr lang="pt-BR" sz="3600" b="1" dirty="0">
              <a:solidFill>
                <a:srgbClr val="735B97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24176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9088" t="14009" r="10941" b="6250"/>
          <a:stretch>
            <a:fillRect/>
          </a:stretch>
        </p:blipFill>
        <p:spPr bwMode="auto">
          <a:xfrm>
            <a:off x="0" y="0"/>
            <a:ext cx="1223319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8967" t="13793" r="10456" b="6250"/>
          <a:stretch>
            <a:fillRect/>
          </a:stretch>
        </p:blipFill>
        <p:spPr bwMode="auto">
          <a:xfrm>
            <a:off x="0" y="0"/>
            <a:ext cx="1229264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9088" t="14440" r="2459" b="6250"/>
          <a:stretch>
            <a:fillRect/>
          </a:stretch>
        </p:blipFill>
        <p:spPr bwMode="auto">
          <a:xfrm>
            <a:off x="0" y="0"/>
            <a:ext cx="1360418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8967" t="13362" r="10214" b="6250"/>
          <a:stretch>
            <a:fillRect/>
          </a:stretch>
        </p:blipFill>
        <p:spPr bwMode="auto">
          <a:xfrm>
            <a:off x="-1" y="0"/>
            <a:ext cx="122635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1170835" y="2109841"/>
            <a:ext cx="10638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smtClean="0">
                <a:solidFill>
                  <a:srgbClr val="735B97"/>
                </a:solidFill>
                <a:latin typeface="Agency FB" pitchFamily="34" charset="0"/>
              </a:rPr>
              <a:t>ENTÃO, </a:t>
            </a:r>
            <a:r>
              <a:rPr lang="pt-BR" sz="4400" dirty="0" smtClean="0">
                <a:solidFill>
                  <a:srgbClr val="735B97"/>
                </a:solidFill>
                <a:latin typeface="Agency FB" pitchFamily="34" charset="0"/>
              </a:rPr>
              <a:t>vamos ver algumas imagens</a:t>
            </a:r>
            <a:r>
              <a:rPr lang="pt-BR" sz="9600" dirty="0" smtClean="0">
                <a:solidFill>
                  <a:srgbClr val="FFC000"/>
                </a:solidFill>
                <a:latin typeface="Agency FB" pitchFamily="34" charset="0"/>
              </a:rPr>
              <a:t>?</a:t>
            </a:r>
            <a:r>
              <a:rPr lang="pt-BR" sz="4400" dirty="0" smtClean="0">
                <a:solidFill>
                  <a:srgbClr val="735B97"/>
                </a:solidFill>
                <a:latin typeface="Agency FB" pitchFamily="34" charset="0"/>
              </a:rPr>
              <a:t> </a:t>
            </a:r>
            <a:endParaRPr lang="pt-BR" sz="4400" dirty="0">
              <a:solidFill>
                <a:srgbClr val="735B97"/>
              </a:solidFill>
              <a:latin typeface="Agency FB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318" y="6024979"/>
            <a:ext cx="752039" cy="75203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4908" y="6024979"/>
            <a:ext cx="756312" cy="75631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6869" y="6059163"/>
            <a:ext cx="722128" cy="71785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6908" y="6024978"/>
            <a:ext cx="786223" cy="786223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21001" y="6024978"/>
            <a:ext cx="2102291" cy="769131"/>
          </a:xfrm>
          <a:prstGeom prst="rect">
            <a:avLst/>
          </a:prstGeom>
        </p:spPr>
      </p:pic>
      <p:sp>
        <p:nvSpPr>
          <p:cNvPr id="21506" name="AutoShape 2" descr="Google Classroom Logo - PNG e Vetor - Download de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1508" name="Picture 4" descr="Pixilart - google classroom logo by hamotd"/>
          <p:cNvPicPr>
            <a:picLocks noChangeAspect="1" noChangeArrowheads="1"/>
          </p:cNvPicPr>
          <p:nvPr/>
        </p:nvPicPr>
        <p:blipFill>
          <a:blip r:embed="rId9"/>
          <a:srcRect b="27346"/>
          <a:stretch>
            <a:fillRect/>
          </a:stretch>
        </p:blipFill>
        <p:spPr bwMode="auto">
          <a:xfrm>
            <a:off x="4644550" y="5877911"/>
            <a:ext cx="1348979" cy="9800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469251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509" y="3383127"/>
            <a:ext cx="2721814" cy="73173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6899" y="2683361"/>
            <a:ext cx="1933327" cy="1924334"/>
          </a:xfrm>
          <a:prstGeom prst="rect">
            <a:avLst/>
          </a:prstGeom>
        </p:spPr>
      </p:pic>
      <p:sp>
        <p:nvSpPr>
          <p:cNvPr id="14338" name="AutoShape 2" descr="Prefeitura Municipal de Aparecida de Goiânia | Hom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4340" name="Picture 4" descr="logo_prefeitura_horizontal - AFA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52593" y="3322927"/>
            <a:ext cx="3460851" cy="6815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018162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6044" y="0"/>
            <a:ext cx="131875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9088" t="14009" r="10335" b="6250"/>
          <a:stretch>
            <a:fillRect/>
          </a:stretch>
        </p:blipFill>
        <p:spPr bwMode="auto">
          <a:xfrm>
            <a:off x="0" y="0"/>
            <a:ext cx="1232586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8845" t="14009" r="2216" b="6250"/>
          <a:stretch>
            <a:fillRect/>
          </a:stretch>
        </p:blipFill>
        <p:spPr bwMode="auto">
          <a:xfrm>
            <a:off x="0" y="0"/>
            <a:ext cx="136047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530395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WhatsApp Image 2020-05-14 at 13.25.48 (1).jpeg"/>
          <p:cNvPicPr>
            <a:picLocks noChangeAspect="1"/>
          </p:cNvPicPr>
          <p:nvPr/>
        </p:nvPicPr>
        <p:blipFill>
          <a:blip r:embed="rId4"/>
          <a:srcRect t="8889" b="5820"/>
          <a:stretch>
            <a:fillRect/>
          </a:stretch>
        </p:blipFill>
        <p:spPr>
          <a:xfrm>
            <a:off x="9129171" y="1993068"/>
            <a:ext cx="1916199" cy="30433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26828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8845" t="14009" r="10577" b="6250"/>
          <a:stretch>
            <a:fillRect/>
          </a:stretch>
        </p:blipFill>
        <p:spPr bwMode="auto">
          <a:xfrm>
            <a:off x="0" y="0"/>
            <a:ext cx="1232586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8845" t="13793" r="10698" b="6250"/>
          <a:stretch>
            <a:fillRect/>
          </a:stretch>
        </p:blipFill>
        <p:spPr bwMode="auto">
          <a:xfrm>
            <a:off x="0" y="0"/>
            <a:ext cx="122741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334477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5763</TotalTime>
  <Words>183</Words>
  <Application>Microsoft Office PowerPoint</Application>
  <PresentationFormat>Personalizar</PresentationFormat>
  <Paragraphs>15</Paragraphs>
  <Slides>19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0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CLIENTE</dc:creator>
  <cp:lastModifiedBy>User</cp:lastModifiedBy>
  <cp:revision>26</cp:revision>
  <dcterms:created xsi:type="dcterms:W3CDTF">2020-05-19T22:03:25Z</dcterms:created>
  <dcterms:modified xsi:type="dcterms:W3CDTF">2020-08-30T19:48:26Z</dcterms:modified>
</cp:coreProperties>
</file>